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BM Plex Sans Medium"/>
      <p:regular r:id="rId14"/>
    </p:embeddedFont>
    <p:embeddedFont>
      <p:font typeface="IBM Plex Sans Medium"/>
      <p:regular r:id="rId15"/>
    </p:embeddedFont>
    <p:embeddedFont>
      <p:font typeface="IBM Plex Sans Medium"/>
      <p:regular r:id="rId16"/>
    </p:embeddedFont>
    <p:embeddedFont>
      <p:font typeface="IBM Plex Sans Medium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327434"/>
            <a:ext cx="4919305" cy="35747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05489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프로그래밍 학원 조별 과제 발표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430208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개인 포트폴리오 연결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793790" y="52092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조원: [조원 이름 1], [조원 이름 2], [조원 이름 3], [조원 이름 4]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93790" y="584418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5851803"/>
            <a:ext cx="347663" cy="3476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70040" y="5827276"/>
            <a:ext cx="17853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작성자: 승현 윤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5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프로젝트 개요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047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본 프로젝트의 목표는 각 조원들이 개인 포트폴리오를 제작하여 공통 페이지에 연결하는 것입니다.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857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이를 통해 각자의 작업을 공유하고, 협업의 결과물을 한눈에 볼 수 있도록 합니다.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603790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48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개인 포트폴리오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07004" y="532102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조원들이 각자 자신의 작업과 기술을 보여줍니다.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4603790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0" name="Text 7"/>
          <p:cNvSpPr/>
          <p:nvPr/>
        </p:nvSpPr>
        <p:spPr>
          <a:xfrm>
            <a:off x="10398681" y="4830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공통 페이지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98681" y="532102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모든 포트폴리오를 한 곳에서 쉽게 접근 가능합니다.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조원 역할 분담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조원 1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포트폴리오 디자인 및 개발.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직관적인 UI 설계 및 코드 작성.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조원 2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429482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콘텐츠 작성 및 자료 수집.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486179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필요한 텍스트와 이미지를 정리합니다.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7022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조원 3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07022" y="429482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공통 페이지 구축 및 연결 작업.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486179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링크 및 네비게이션을 설정합니다.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013638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조원 4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3638" y="429482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발표 준비 및 피피티 제작.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013638" y="486179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슬라이드 디자인 및 발표 자료 작성.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개인 포트폴리오 제작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기술 스택 선정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적합한 프레임워크와 언어를 선택합니다.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프로젝트 구현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개인 프로젝트를 포트폴리오에 반영합니다.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결과물 정리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프로젝트의 목표와 경과를 설명합니다.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499598"/>
            <a:ext cx="4919305" cy="32304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공통 페이지 구성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6" name="Text 2"/>
          <p:cNvSpPr/>
          <p:nvPr/>
        </p:nvSpPr>
        <p:spPr>
          <a:xfrm>
            <a:off x="946785" y="357604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링크 통합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포트폴리오로의 직관적인 링크 제공.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0" name="Text 6"/>
          <p:cNvSpPr/>
          <p:nvPr/>
        </p:nvSpPr>
        <p:spPr>
          <a:xfrm>
            <a:off x="4838462" y="357604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사용자 친화적 디자인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2583" y="39814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간편한 UI/UX로 접근성 개선.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4" name="Text 10"/>
          <p:cNvSpPr/>
          <p:nvPr/>
        </p:nvSpPr>
        <p:spPr>
          <a:xfrm>
            <a:off x="946785" y="527423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반응형 웹 디자인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다양한 기기에서 최적화된 화면 구성.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발표 준비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46785" y="357604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연습 일정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정기적인 모임을 통해 발표 연습 실시.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838462" y="3576042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피드백 수집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다른 조원의 피드백을 반영하여 내용 수정.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46785" y="527423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최종 점검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발표 자료 및 장비 최종 확인.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173" y="2325052"/>
            <a:ext cx="5011936" cy="35793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250" y="521970"/>
            <a:ext cx="4745236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질의응답</a:t>
            </a:r>
            <a:endParaRPr lang="en-US" sz="3700" dirty="0"/>
          </a:p>
        </p:txBody>
      </p:sp>
      <p:sp>
        <p:nvSpPr>
          <p:cNvPr id="5" name="Text 1"/>
          <p:cNvSpPr/>
          <p:nvPr/>
        </p:nvSpPr>
        <p:spPr>
          <a:xfrm>
            <a:off x="664250" y="1399818"/>
            <a:ext cx="78155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발표 후에는 질문을 받는 시간을 갖습니다.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64250" y="1916906"/>
            <a:ext cx="78155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조원들은 자신의 역할에 대한 질문에 답변할 준비를 해야 합니다.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0" y="2433995"/>
            <a:ext cx="474464" cy="4744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4250" y="3098244"/>
            <a:ext cx="237255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질문 응대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64250" y="3508653"/>
            <a:ext cx="78155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질문에 성실히 답변 준비.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0" y="4381619"/>
            <a:ext cx="474464" cy="4744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4250" y="5045869"/>
            <a:ext cx="237255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소통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4250" y="5456277"/>
            <a:ext cx="78155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효과적인 커뮤니케이션 강조.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50" y="6329243"/>
            <a:ext cx="474464" cy="4744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64250" y="6993493"/>
            <a:ext cx="237255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피드백 반영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664250" y="7403902"/>
            <a:ext cx="78155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받은 피드백을 프로젝트에 반영.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2024-11-14T05:31:53Z</dcterms:created>
  <dcterms:modified xsi:type="dcterms:W3CDTF">2024-11-14T05:31:53Z</dcterms:modified>
</cp:coreProperties>
</file>